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E79E44-43DA-4E19-B59E-0E9FF4E5A4A8}" type="datetimeFigureOut">
              <a:rPr lang="en-CA" smtClean="0"/>
              <a:t>01/08/2011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26D258-7934-4AF7-8592-BBEC7B480EC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/>
              <a:t>Department of Commerce  Overview</a:t>
            </a:r>
            <a:endParaRPr lang="en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FISWG Export Control Conference</a:t>
            </a:r>
          </a:p>
          <a:p>
            <a:r>
              <a:rPr lang="en-CA" dirty="0" smtClean="0"/>
              <a:t>August 5, 2011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686236"/>
            <a:ext cx="8229600" cy="685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Barbara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Clements &amp;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Associates, Inc.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37203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Trade Compliance:  Changing the Way You Do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BIS </a:t>
            </a:r>
            <a:r>
              <a:rPr lang="en-CA" dirty="0" smtClean="0"/>
              <a:t>= Bureau of Industry and Security</a:t>
            </a:r>
          </a:p>
          <a:p>
            <a:r>
              <a:rPr lang="en-CA" dirty="0" smtClean="0"/>
              <a:t>OEE = Office of Export Enforcement</a:t>
            </a:r>
            <a:endParaRPr lang="en-CA" dirty="0" smtClean="0"/>
          </a:p>
          <a:p>
            <a:r>
              <a:rPr lang="en-CA" dirty="0" smtClean="0"/>
              <a:t>CCL = Commerce Control List</a:t>
            </a:r>
          </a:p>
          <a:p>
            <a:pPr lvl="1"/>
            <a:r>
              <a:rPr lang="en-CA" dirty="0" smtClean="0"/>
              <a:t>10 categories, 0 - 9</a:t>
            </a:r>
          </a:p>
          <a:p>
            <a:pPr lvl="1"/>
            <a:r>
              <a:rPr lang="en-CA" dirty="0" smtClean="0"/>
              <a:t>5 product groups, A - E</a:t>
            </a:r>
          </a:p>
          <a:p>
            <a:r>
              <a:rPr lang="en-CA" dirty="0" smtClean="0"/>
              <a:t>EAR = Export Administration Regulations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Department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600" dirty="0" smtClean="0"/>
              <a:t>Defense Industrial Based Programs</a:t>
            </a:r>
          </a:p>
          <a:p>
            <a:pPr lvl="1"/>
            <a:r>
              <a:rPr lang="en-CA" sz="2200" dirty="0" smtClean="0"/>
              <a:t>DPAS </a:t>
            </a:r>
            <a:r>
              <a:rPr lang="en-CA" sz="2200" dirty="0" smtClean="0"/>
              <a:t>– Defense priorities allocations system</a:t>
            </a:r>
          </a:p>
          <a:p>
            <a:pPr lvl="1"/>
            <a:r>
              <a:rPr lang="en-CA" sz="2200" dirty="0" smtClean="0"/>
              <a:t>Defense Trade </a:t>
            </a:r>
            <a:r>
              <a:rPr lang="en-CA" sz="2200" dirty="0" smtClean="0"/>
              <a:t>Advocacy</a:t>
            </a:r>
          </a:p>
          <a:p>
            <a:pPr lvl="1"/>
            <a:endParaRPr lang="en-CA" sz="2200" dirty="0" smtClean="0"/>
          </a:p>
          <a:p>
            <a:r>
              <a:rPr lang="en-CA" sz="2600" dirty="0" smtClean="0"/>
              <a:t>International Programs-Requiring Reporting</a:t>
            </a:r>
          </a:p>
          <a:p>
            <a:pPr lvl="1"/>
            <a:r>
              <a:rPr lang="en-CA" sz="2200" dirty="0" smtClean="0"/>
              <a:t>Chemical Weapons Convention (CWC)</a:t>
            </a:r>
          </a:p>
          <a:p>
            <a:pPr lvl="1"/>
            <a:r>
              <a:rPr lang="en-CA" sz="2200" dirty="0" smtClean="0"/>
              <a:t>Biological Weapons Convention (BWC)</a:t>
            </a:r>
          </a:p>
          <a:p>
            <a:pPr lvl="1"/>
            <a:r>
              <a:rPr lang="en-CA" sz="2200" dirty="0" smtClean="0"/>
              <a:t>Wassenaar Arrangement (unilateral arrangement)</a:t>
            </a:r>
            <a:endParaRPr lang="en-CA" sz="2200" dirty="0" smtClean="0"/>
          </a:p>
          <a:p>
            <a:pPr lvl="1"/>
            <a:endParaRPr lang="en-CA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Other Commerce </a:t>
            </a:r>
            <a:r>
              <a:rPr lang="en-CA" sz="4400" dirty="0" smtClean="0"/>
              <a:t>Controls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405</TotalTime>
  <Words>104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Department of Commerce  Overview</vt:lpstr>
      <vt:lpstr>Department of Commerce</vt:lpstr>
      <vt:lpstr>Other Commerce Controls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DDTC &amp; Reform Overview</dc:title>
  <dc:creator>Smith</dc:creator>
  <cp:lastModifiedBy>Smith</cp:lastModifiedBy>
  <cp:revision>9</cp:revision>
  <dcterms:created xsi:type="dcterms:W3CDTF">2011-08-01T13:39:26Z</dcterms:created>
  <dcterms:modified xsi:type="dcterms:W3CDTF">2011-08-01T20:25:23Z</dcterms:modified>
</cp:coreProperties>
</file>